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180"/>
    <a:srgbClr val="303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9ED80C-4960-1762-8865-1AD0D9B0D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767DA4-F51A-FED0-46D7-71C24C809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51680C-B396-C978-D11F-7E9EFE5A6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14CEA0-E4D5-E067-D555-CAFFD2B4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336CB0-D237-BE83-CF28-2153A08C2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63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83479-5079-DF1D-5C96-5706E36C3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690F8A-1950-6440-7432-E7C0BB673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6A2463-0B68-F11B-29CD-FC1BA700F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C37ADC-F84F-33A2-A149-E3589AE7A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0E7A48-7D01-99B3-A00C-F06615515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0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64543D6-283D-0DC7-DEC0-2F73B4996A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73656F-AECE-886F-5D37-1AE75328E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820236-8663-35F5-4425-9763527FB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8300FC-79AF-AF23-9A14-1E22933D2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117267-F127-FEA2-461E-4C2E28AB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A72D26-137E-1A85-A281-C4DFA9490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C1F31A-D783-D706-7E27-B49FB61C4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6D8086-027E-2E49-8DC9-8F20C235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83EDEC-1B38-7F55-0BAE-2E6FF87B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D25C0E-A462-17DC-8878-15BCA15B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55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7440D1-9C91-40F6-B22A-11EDC137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FCB8F7-449F-3B18-9209-9EC4CD46E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8247C0-7A8A-D6B8-AB46-1D07070A0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5AC89B-9FCE-2E6C-AFCE-65B116710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EAD617-0F96-79FF-B4A8-93FF48A9F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45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E2D6A6-E812-7150-35B3-7CC740ED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031183-8F53-6D55-1120-5DEC5A4E5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A43009-2AEF-94AC-44A8-724A03F8C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6DBBE8-7CDF-186B-F2B3-EC19A73E3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9CE546-D645-90FC-517F-E1BACFFDC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755D0-0A0F-5219-B984-20A3E71C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15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D19C9-DD05-24D1-E65C-843ABA25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52782E-D7C1-4AB1-D511-128B2F64C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526DDC-D334-939E-0E61-FA666B42C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1AEAE3-FCCE-478C-AB16-0293B9C03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803E12-B519-77A4-0259-1BB79F430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B848B72-7050-AA7C-475A-992FDBD01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42DCC4E-85D4-35F4-2364-C759A1270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28F5FC-2605-72E1-EEC2-AB12E3C3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98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24B09-0119-D0B4-3F70-C33DE447B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6DF9DB2-B02A-8170-D6F9-06C9ADC5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8C8BE1-D00A-FCF5-E335-4455E954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16BA0E0-7C9C-846C-15F7-289F73389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4344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320215D-041D-C6F2-B6BC-CB7C45CA6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327613-A30B-4FB8-3353-FBB1778D2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5C7DE8-B3BD-4902-B489-0AEA1788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92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5F5F15-DEA4-BCF6-254C-1E1A1BF3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9FF861-5338-547A-AACD-1BC09808C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8A7809-2D2C-AFEF-A68A-4834A1324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962B64-D0A7-B50C-8B1A-940CB82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1CF70A-A22F-014C-DF70-D0EA07447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CA0857-9B4D-43AC-0495-F2348ED10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4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88E80F-1946-0A35-6E19-1FC72713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DFB2E83-7FB7-A7D7-0CAE-3AD7AD8CF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EB2607-03FC-C42A-5C31-E088B176B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AD52C6-6310-AD13-CF43-26C1A59D2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2A3C7A-1336-244C-37B8-E0D3012EC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745DDC-7161-D3F9-E9D0-D639DEFF3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96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E02895D-4C29-392E-03BE-648EEC1B1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CABDAF-330A-CCB5-2EF5-5528B470E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A68F1-D7ED-ADBE-3DFA-1E6663432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0E352-2865-4326-A1B0-E8391040A2D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3011F9-F662-6E88-C9D5-904682440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B42FF8-8BF6-46D6-DCEC-482E793F0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642080-8846-4E12-8A20-2F376D50F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09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D9B1218-3AFD-CCDC-0D4B-B221E51F606E}"/>
              </a:ext>
            </a:extLst>
          </p:cNvPr>
          <p:cNvSpPr txBox="1"/>
          <p:nvPr/>
        </p:nvSpPr>
        <p:spPr>
          <a:xfrm>
            <a:off x="2431806" y="564815"/>
            <a:ext cx="3102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1D41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Organigramme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43A45A2-5215-AF51-C4AE-AC670F4B6167}"/>
              </a:ext>
            </a:extLst>
          </p:cNvPr>
          <p:cNvCxnSpPr>
            <a:cxnSpLocks/>
          </p:cNvCxnSpPr>
          <p:nvPr/>
        </p:nvCxnSpPr>
        <p:spPr>
          <a:xfrm>
            <a:off x="2199193" y="615085"/>
            <a:ext cx="0" cy="4424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FDADF7FA-AC5D-C890-2CB4-5388D57296C9}"/>
              </a:ext>
            </a:extLst>
          </p:cNvPr>
          <p:cNvSpPr txBox="1"/>
          <p:nvPr/>
        </p:nvSpPr>
        <p:spPr>
          <a:xfrm>
            <a:off x="4224664" y="2321156"/>
            <a:ext cx="12954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Formateur</a:t>
            </a:r>
            <a:endParaRPr lang="fr-FR" sz="1000" i="1" dirty="0">
              <a:solidFill>
                <a:srgbClr val="1D418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747D696-8932-E97A-B166-0827238CFDCF}"/>
              </a:ext>
            </a:extLst>
          </p:cNvPr>
          <p:cNvSpPr txBox="1"/>
          <p:nvPr/>
        </p:nvSpPr>
        <p:spPr>
          <a:xfrm>
            <a:off x="6204453" y="2321156"/>
            <a:ext cx="1181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Référent Handicap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3DD6FC9-2044-FCF1-DEB4-1BBA661C2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0494" y="3158359"/>
            <a:ext cx="685800" cy="685800"/>
          </a:xfrm>
          <a:prstGeom prst="ellipse">
            <a:avLst/>
          </a:prstGeom>
          <a:ln w="19050">
            <a:solidFill>
              <a:srgbClr val="303641"/>
            </a:solidFill>
          </a:ln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BD5E2F43-B89D-3CBB-078F-B298B977A4AF}"/>
              </a:ext>
            </a:extLst>
          </p:cNvPr>
          <p:cNvSpPr txBox="1"/>
          <p:nvPr/>
        </p:nvSpPr>
        <p:spPr>
          <a:xfrm>
            <a:off x="6008794" y="3348103"/>
            <a:ext cx="1456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 </a:t>
            </a:r>
            <a:r>
              <a:rPr lang="fr-FR" sz="800" dirty="0" err="1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</a:t>
            </a:r>
            <a:endParaRPr lang="fr-FR" sz="800" dirty="0">
              <a:solidFill>
                <a:srgbClr val="1D4180"/>
              </a:solidFill>
              <a:highlight>
                <a:srgbClr val="FFFF00"/>
              </a:highlight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Président &amp; Associé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BFBEA66-72F8-2188-2BC9-6173388EDD1A}"/>
              </a:ext>
            </a:extLst>
          </p:cNvPr>
          <p:cNvSpPr txBox="1"/>
          <p:nvPr/>
        </p:nvSpPr>
        <p:spPr>
          <a:xfrm>
            <a:off x="2913447" y="4643884"/>
            <a:ext cx="15488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Gestion Administrative</a:t>
            </a:r>
            <a:endParaRPr lang="fr-FR" sz="1000" i="1" dirty="0">
              <a:solidFill>
                <a:srgbClr val="1D418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4D754C0-26C6-F22B-220F-05E3141C432E}"/>
              </a:ext>
            </a:extLst>
          </p:cNvPr>
          <p:cNvSpPr txBox="1"/>
          <p:nvPr/>
        </p:nvSpPr>
        <p:spPr>
          <a:xfrm>
            <a:off x="5136884" y="4627763"/>
            <a:ext cx="12866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Référent Qualité</a:t>
            </a:r>
            <a:endParaRPr lang="fr-FR" sz="1000" i="1" dirty="0">
              <a:solidFill>
                <a:srgbClr val="1D418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3211921-FDCC-EB7A-EFA9-E5C1CAB21B93}"/>
              </a:ext>
            </a:extLst>
          </p:cNvPr>
          <p:cNvSpPr txBox="1"/>
          <p:nvPr/>
        </p:nvSpPr>
        <p:spPr>
          <a:xfrm>
            <a:off x="7315481" y="4643884"/>
            <a:ext cx="1969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1D41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Référent Pédagogique</a:t>
            </a:r>
            <a:endParaRPr lang="fr-FR" sz="1000" i="1" dirty="0">
              <a:solidFill>
                <a:srgbClr val="1D418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Connecteur : en angle 24">
            <a:extLst>
              <a:ext uri="{FF2B5EF4-FFF2-40B4-BE49-F238E27FC236}">
                <a16:creationId xmlns:a16="http://schemas.microsoft.com/office/drawing/2014/main" id="{C20667F6-F5A9-FAB3-7F43-73C98689D4B5}"/>
              </a:ext>
            </a:extLst>
          </p:cNvPr>
          <p:cNvCxnSpPr>
            <a:cxnSpLocks/>
            <a:endCxn id="16" idx="0"/>
          </p:cNvCxnSpPr>
          <p:nvPr/>
        </p:nvCxnSpPr>
        <p:spPr>
          <a:xfrm rot="16200000" flipH="1">
            <a:off x="4812887" y="2307851"/>
            <a:ext cx="621757" cy="1079258"/>
          </a:xfrm>
          <a:prstGeom prst="bentConnector3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02DD09B4-A73F-53D9-B9A6-D800EDCF6DB1}"/>
              </a:ext>
            </a:extLst>
          </p:cNvPr>
          <p:cNvCxnSpPr>
            <a:cxnSpLocks/>
            <a:endCxn id="16" idx="0"/>
          </p:cNvCxnSpPr>
          <p:nvPr/>
        </p:nvCxnSpPr>
        <p:spPr>
          <a:xfrm rot="5400000">
            <a:off x="5893575" y="2306421"/>
            <a:ext cx="621757" cy="1082118"/>
          </a:xfrm>
          <a:prstGeom prst="bentConnector3">
            <a:avLst>
              <a:gd name="adj1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9E9B8022-510A-B135-3661-5BCC0F43C751}"/>
              </a:ext>
            </a:extLst>
          </p:cNvPr>
          <p:cNvCxnSpPr>
            <a:cxnSpLocks/>
            <a:endCxn id="16" idx="4"/>
          </p:cNvCxnSpPr>
          <p:nvPr/>
        </p:nvCxnSpPr>
        <p:spPr>
          <a:xfrm rot="5400000" flipH="1" flipV="1">
            <a:off x="4224186" y="3138777"/>
            <a:ext cx="733825" cy="2144591"/>
          </a:xfrm>
          <a:prstGeom prst="bentConnector3">
            <a:avLst>
              <a:gd name="adj1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 : en angle 31">
            <a:extLst>
              <a:ext uri="{FF2B5EF4-FFF2-40B4-BE49-F238E27FC236}">
                <a16:creationId xmlns:a16="http://schemas.microsoft.com/office/drawing/2014/main" id="{1530F138-B999-4C6B-6A14-D9F4660E90D1}"/>
              </a:ext>
            </a:extLst>
          </p:cNvPr>
          <p:cNvCxnSpPr>
            <a:cxnSpLocks/>
            <a:endCxn id="16" idx="4"/>
          </p:cNvCxnSpPr>
          <p:nvPr/>
        </p:nvCxnSpPr>
        <p:spPr>
          <a:xfrm rot="16200000" flipV="1">
            <a:off x="6462237" y="3045317"/>
            <a:ext cx="733825" cy="2331509"/>
          </a:xfrm>
          <a:prstGeom prst="bentConnector3">
            <a:avLst>
              <a:gd name="adj1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A1FD41B4-AFA1-47FD-54C6-8545F498BD52}"/>
              </a:ext>
            </a:extLst>
          </p:cNvPr>
          <p:cNvCxnSpPr>
            <a:cxnSpLocks/>
            <a:stCxn id="16" idx="4"/>
          </p:cNvCxnSpPr>
          <p:nvPr/>
        </p:nvCxnSpPr>
        <p:spPr>
          <a:xfrm>
            <a:off x="5663394" y="3844159"/>
            <a:ext cx="0" cy="73382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7AFED479-73B6-7A44-0F4A-B84EEB7F7BB4}"/>
              </a:ext>
            </a:extLst>
          </p:cNvPr>
          <p:cNvSpPr txBox="1"/>
          <p:nvPr/>
        </p:nvSpPr>
        <p:spPr>
          <a:xfrm>
            <a:off x="10931891" y="6448814"/>
            <a:ext cx="15488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1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Version 01/2026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0BA3B12-C473-D129-EEDD-AAB619D97155}"/>
              </a:ext>
            </a:extLst>
          </p:cNvPr>
          <p:cNvSpPr txBox="1"/>
          <p:nvPr/>
        </p:nvSpPr>
        <p:spPr>
          <a:xfrm>
            <a:off x="2645722" y="6448814"/>
            <a:ext cx="76158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 </a:t>
            </a:r>
            <a:r>
              <a:rPr lang="fr-FR" sz="8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– SIREN: 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 </a:t>
            </a:r>
            <a:r>
              <a:rPr lang="fr-FR" sz="800" dirty="0" err="1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fr-FR" sz="800" dirty="0" err="1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fr-FR" sz="8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– </a:t>
            </a:r>
            <a:r>
              <a:rPr lang="fr-FR" sz="7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Enregistré sous le numéro</a:t>
            </a:r>
            <a:r>
              <a:rPr lang="fr-FR" sz="8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 </a:t>
            </a:r>
            <a:r>
              <a:rPr lang="fr-FR" sz="800" dirty="0" err="1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fr-FR" sz="800" dirty="0" err="1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XXX</a:t>
            </a:r>
            <a:r>
              <a:rPr lang="fr-FR" sz="800" dirty="0">
                <a:solidFill>
                  <a:srgbClr val="1D4180"/>
                </a:solidFill>
                <a:highlight>
                  <a:srgbClr val="FFFF00"/>
                </a:highlight>
                <a:latin typeface="Poppins" panose="00000500000000000000" pitchFamily="2" charset="0"/>
                <a:cs typeface="Poppins" panose="00000500000000000000" pitchFamily="2" charset="0"/>
              </a:rPr>
              <a:t> XX</a:t>
            </a:r>
            <a:r>
              <a:rPr lang="fr-FR" sz="8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fr-FR" sz="700" dirty="0">
                <a:solidFill>
                  <a:srgbClr val="1D418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cet enregistrement ne vaut pas agrément de l’Etat.</a:t>
            </a:r>
            <a:endParaRPr lang="fr-FR" sz="800" i="1" dirty="0">
              <a:solidFill>
                <a:srgbClr val="1D418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AA36E0-2757-83C8-9CD0-C6CAECD7D22A}"/>
              </a:ext>
            </a:extLst>
          </p:cNvPr>
          <p:cNvSpPr txBox="1"/>
          <p:nvPr/>
        </p:nvSpPr>
        <p:spPr>
          <a:xfrm>
            <a:off x="333375" y="466725"/>
            <a:ext cx="163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1D4180"/>
                </a:solidFill>
                <a:highlight>
                  <a:srgbClr val="FFFF00"/>
                </a:highlight>
              </a:rPr>
              <a:t>VOTRE LOGO A AJOUTER</a:t>
            </a:r>
          </a:p>
        </p:txBody>
      </p:sp>
    </p:spTree>
    <p:extLst>
      <p:ext uri="{BB962C8B-B14F-4D97-AF65-F5344CB8AC3E}">
        <p14:creationId xmlns:p14="http://schemas.microsoft.com/office/powerpoint/2010/main" val="21782972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70249F034574883EA42FEC657EB81" ma:contentTypeVersion="16" ma:contentTypeDescription="Crée un document." ma:contentTypeScope="" ma:versionID="fcc9c64c31f708864edc2674e53da804">
  <xsd:schema xmlns:xsd="http://www.w3.org/2001/XMLSchema" xmlns:xs="http://www.w3.org/2001/XMLSchema" xmlns:p="http://schemas.microsoft.com/office/2006/metadata/properties" xmlns:ns2="6671df20-dc38-4107-a65d-f3d07074102d" xmlns:ns3="032c9bd6-cb96-4ce1-aebb-7fdd87598759" targetNamespace="http://schemas.microsoft.com/office/2006/metadata/properties" ma:root="true" ma:fieldsID="2b7b85bb501770eceedc7f6c50bd1456" ns2:_="" ns3:_="">
    <xsd:import namespace="6671df20-dc38-4107-a65d-f3d07074102d"/>
    <xsd:import namespace="032c9bd6-cb96-4ce1-aebb-7fdd875987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Et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71df20-dc38-4107-a65d-f3d070741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d4d6e8d7-d045-43ad-a0ac-dddf63f056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Etat" ma:index="23" nillable="true" ma:displayName="Etat" ma:format="Dropdown" ma:internalName="Etat">
      <xsd:simpleType>
        <xsd:restriction base="dms:Choice">
          <xsd:enumeration value="En cours"/>
          <xsd:enumeration value="Validé"/>
          <xsd:enumeration value="Diffusabl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c9bd6-cb96-4ce1-aebb-7fdd8759875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42d19c6f-6ad3-4e21-a61f-edbba0b7986a}" ma:internalName="TaxCatchAll" ma:showField="CatchAllData" ma:web="032c9bd6-cb96-4ce1-aebb-7fdd875987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71df20-dc38-4107-a65d-f3d07074102d">
      <Terms xmlns="http://schemas.microsoft.com/office/infopath/2007/PartnerControls"/>
    </lcf76f155ced4ddcb4097134ff3c332f>
    <TaxCatchAll xmlns="032c9bd6-cb96-4ce1-aebb-7fdd87598759" xsi:nil="true"/>
    <Etat xmlns="6671df20-dc38-4107-a65d-f3d07074102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9F843E-D016-4C68-B104-824C16D43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71df20-dc38-4107-a65d-f3d07074102d"/>
    <ds:schemaRef ds:uri="032c9bd6-cb96-4ce1-aebb-7fdd875987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FE781F-743C-40C6-8109-2DD060AC0A54}">
  <ds:schemaRefs>
    <ds:schemaRef ds:uri="http://schemas.microsoft.com/office/2006/metadata/properties"/>
    <ds:schemaRef ds:uri="http://schemas.microsoft.com/office/infopath/2007/PartnerControls"/>
    <ds:schemaRef ds:uri="6671df20-dc38-4107-a65d-f3d07074102d"/>
    <ds:schemaRef ds:uri="032c9bd6-cb96-4ce1-aebb-7fdd87598759"/>
  </ds:schemaRefs>
</ds:datastoreItem>
</file>

<file path=customXml/itemProps3.xml><?xml version="1.0" encoding="utf-8"?>
<ds:datastoreItem xmlns:ds="http://schemas.openxmlformats.org/officeDocument/2006/customXml" ds:itemID="{40944E22-4463-4FF1-B747-65C56DEE34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47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Poppins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 lemetayer</dc:creator>
  <cp:lastModifiedBy>sara varsaba</cp:lastModifiedBy>
  <cp:revision>9</cp:revision>
  <dcterms:created xsi:type="dcterms:W3CDTF">2024-11-07T08:18:38Z</dcterms:created>
  <dcterms:modified xsi:type="dcterms:W3CDTF">2026-01-26T10:29:54Z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0x010100D7770249F034574883EA42FEC657EB81</vt:lpwstr>
  </property>
</Properties>
</file>